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0"/>
  </p:notesMasterIdLst>
  <p:sldIdLst>
    <p:sldId id="412" r:id="rId2"/>
    <p:sldId id="830" r:id="rId3"/>
    <p:sldId id="947" r:id="rId4"/>
    <p:sldId id="945" r:id="rId5"/>
    <p:sldId id="946" r:id="rId6"/>
    <p:sldId id="964" r:id="rId7"/>
    <p:sldId id="978" r:id="rId8"/>
    <p:sldId id="979" r:id="rId9"/>
    <p:sldId id="965" r:id="rId10"/>
    <p:sldId id="966" r:id="rId11"/>
    <p:sldId id="982" r:id="rId12"/>
    <p:sldId id="983" r:id="rId13"/>
    <p:sldId id="984" r:id="rId14"/>
    <p:sldId id="962" r:id="rId15"/>
    <p:sldId id="980" r:id="rId16"/>
    <p:sldId id="961" r:id="rId17"/>
    <p:sldId id="960" r:id="rId18"/>
    <p:sldId id="949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楷体_GB2312" pitchFamily="49" charset="-122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00"/>
    <a:srgbClr val="006C31"/>
    <a:srgbClr val="99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3" cy="4500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buFont typeface="Wingdings" panose="05000000000000000000" pitchFamily="2" charset="2"/>
              <a:buChar char="l"/>
              <a:defRPr sz="1200" b="1" smtClean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buFont typeface="Wingdings" panose="05000000000000000000" pitchFamily="2" charset="2"/>
              <a:buChar char="l"/>
              <a:defRPr sz="1200" b="1" smtClean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312486A-C2FA-4E5C-ADB3-1168C571B5AB}" type="datetimeFigureOut">
              <a:rPr lang="zh-CN" altLang="en-US"/>
              <a:pPr>
                <a:defRPr/>
              </a:pPr>
              <a:t>2017/11/24</a:t>
            </a:fld>
            <a:endParaRPr lang="en-US" altLang="zh-CN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buFont typeface="Wingdings" panose="05000000000000000000" pitchFamily="2" charset="2"/>
              <a:buChar char="l"/>
              <a:defRPr sz="1200" b="1" smtClean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buFont typeface="Wingdings" panose="05000000000000000000" pitchFamily="2" charset="2"/>
              <a:buChar char="l"/>
              <a:defRPr sz="1200" b="1" smtClean="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DA5CEF0-A9A2-48D7-A6F8-EAE79AA35F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184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35442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426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9814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0484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3540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982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82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264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2501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22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0697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4233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68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2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864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587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55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4800"/>
          </a:xfrm>
          <a:noFill/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02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1DAA-D053-466B-AE14-091CC2876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1DFCA-F43F-488B-91FE-0CC9C9966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7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DE9-B203-4340-82B9-84F715557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4546E-B436-4E33-8DD4-6F50B29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9CE9A-CFF7-4965-8B12-76EFCAB7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9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50D1-6481-4D64-83B3-89935A175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8430-BDA5-44FA-8526-D885A5C2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5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4E0D6-E406-42FB-8C0B-C9D035AB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7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81A3-A1FE-4FD8-93A3-1780B8CF4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F54E-0D46-4A37-B1B6-DBA85A28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5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1E5FD-B1C1-4AB4-A603-75473E95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4771D0-9F44-4305-ADED-3F843BBA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13"/>
          <p:cNvSpPr txBox="1">
            <a:spLocks noChangeArrowheads="1"/>
          </p:cNvSpPr>
          <p:nvPr/>
        </p:nvSpPr>
        <p:spPr bwMode="auto">
          <a:xfrm>
            <a:off x="285434" y="2483937"/>
            <a:ext cx="8438191" cy="179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CN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水利部节水灌溉示范基地</a:t>
            </a:r>
            <a:endParaRPr lang="en-US" altLang="zh-C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CN" alt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渠系水量测控系统</a:t>
            </a:r>
            <a:endParaRPr lang="en-US" altLang="zh-CN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149" y="5499138"/>
            <a:ext cx="86407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Clr>
                <a:srgbClr val="FF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rPr>
              <a:t>北京顺义</a:t>
            </a:r>
            <a:endParaRPr lang="zh-CN" altLang="en-US" sz="2400" b="1" u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建筑物量水：巴歇尔堰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898"/>
            <a:ext cx="9144000" cy="42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建筑物量水：无喉道量水槽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030"/>
            <a:ext cx="9144000" cy="42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建筑物量水：长顶堰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373"/>
            <a:ext cx="9144000" cy="42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建筑物量水：渡槽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" y="1853895"/>
            <a:ext cx="9144000" cy="42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建筑物量水：跌水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" y="1853895"/>
            <a:ext cx="9144000" cy="42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-513339" y="998838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控制模式：自动控制、变频控制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泵站控制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63" y="1908571"/>
            <a:ext cx="9144000" cy="42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46038" y="922905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控制模式：流量控制、水位控制、闸位控制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闸门控制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3200"/>
            <a:ext cx="9144000" cy="42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46038" y="971500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控制模式：流量控制、水位控制、闸位控制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闸门控制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68" y="1851334"/>
            <a:ext cx="9144000" cy="42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59" y="2573943"/>
            <a:ext cx="6480432" cy="3397725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1" y="1133847"/>
            <a:ext cx="2713821" cy="229515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菜单报表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018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850"/>
            <a:ext cx="9144000" cy="42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656739" y="1088844"/>
            <a:ext cx="5956807" cy="99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系统体系结构及数据流程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0" y="2213919"/>
            <a:ext cx="7289783" cy="3743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5" name="内容占位符 2"/>
          <p:cNvSpPr>
            <a:spLocks noGrp="1"/>
          </p:cNvSpPr>
          <p:nvPr>
            <p:ph sz="quarter" idx="4294967295"/>
          </p:nvPr>
        </p:nvSpPr>
        <p:spPr>
          <a:xfrm>
            <a:off x="341718" y="1088844"/>
            <a:ext cx="7840603" cy="48153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水利部节水灌溉示范</a:t>
            </a:r>
            <a:r>
              <a:rPr lang="zh-CN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基地渠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系水量测控系统</a:t>
            </a:r>
          </a:p>
          <a:p>
            <a:pPr marL="0" indent="0">
              <a:buNone/>
            </a:pPr>
            <a:endParaRPr lang="en-US" altLang="zh-C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组成：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网站式管理信息系统（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WEB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系统）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数据管理系统（</a:t>
            </a: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SCADA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系统）</a:t>
            </a:r>
            <a:endParaRPr lang="en-US" altLang="zh-CN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endParaRPr lang="en-US" altLang="zh-CN" sz="24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是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一套针对灌区水情、工情数据进行接收、汇总、统计、分析、查询的综合数据管理系统。该系统具备实时数据监测、历史数据查询、远程设备控制、水情报表、用户管理、测站管理、灌区自定义建模等功能。</a:t>
            </a:r>
          </a:p>
        </p:txBody>
      </p:sp>
    </p:spTree>
    <p:extLst>
      <p:ext uri="{BB962C8B-B14F-4D97-AF65-F5344CB8AC3E}">
        <p14:creationId xmlns:p14="http://schemas.microsoft.com/office/powerpoint/2010/main" val="29952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内容占位符 2"/>
          <p:cNvSpPr>
            <a:spLocks noGrp="1"/>
          </p:cNvSpPr>
          <p:nvPr>
            <p:ph sz="quarter" idx="4294967295"/>
          </p:nvPr>
        </p:nvSpPr>
        <p:spPr>
          <a:xfrm>
            <a:off x="476727" y="2168916"/>
            <a:ext cx="8276372" cy="30083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水利部节水灌溉示范基地渠系水量测控系统</a:t>
            </a:r>
          </a:p>
          <a:p>
            <a:pPr marL="0" indent="0">
              <a:buNone/>
            </a:pPr>
            <a:endParaRPr lang="en-US" altLang="zh-CN" sz="24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4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网站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式管理信息系统（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WEB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系统）是各级用户使用的网页界面，可以从任意能够上网的计算机利用浏览器访问系统；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数据管理系统（</a:t>
            </a:r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SCADA</a:t>
            </a: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系统）在数据服务器上自动运行，只有系统管理人员可以进行操作。</a:t>
            </a:r>
          </a:p>
          <a:p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88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薄壁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堰：三角堰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895"/>
            <a:ext cx="9144000" cy="4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薄壁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堰：矩形堰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7" y="1853895"/>
            <a:ext cx="9144000" cy="42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薄壁</a:t>
            </a:r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堰：梯形堰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" y="1853895"/>
            <a:ext cx="9144000" cy="426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8" y="53976"/>
            <a:ext cx="4435956" cy="539836"/>
          </a:xfrm>
          <a:noFill/>
        </p:spPr>
        <p:txBody>
          <a:bodyPr/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渠系水量测控系统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206709" y="863829"/>
            <a:ext cx="7608667" cy="61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建筑物量水：量水槛</a:t>
            </a:r>
            <a:endParaRPr lang="zh-CN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7057" y="53976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rPr>
              <a:t>水量量测</a:t>
            </a:r>
            <a:endParaRPr lang="en-US" altLang="zh-C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898"/>
            <a:ext cx="9144000" cy="42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_2">
  <a:themeElements>
    <a:clrScheme name="默认设计模板_2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FF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楷体_GB2312" pitchFamily="49" charset="-122"/>
            <a:ea typeface="楷体_GB2312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4449</TotalTime>
  <Pages>0</Pages>
  <Words>352</Words>
  <Characters>0</Characters>
  <Application>Microsoft Office PowerPoint</Application>
  <DocSecurity>0</DocSecurity>
  <PresentationFormat>全屏显示(4:3)</PresentationFormat>
  <Lines>0</Lines>
  <Paragraphs>57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黑体</vt:lpstr>
      <vt:lpstr>华文细黑</vt:lpstr>
      <vt:lpstr>楷体_GB2312</vt:lpstr>
      <vt:lpstr>宋体</vt:lpstr>
      <vt:lpstr>微软雅黑</vt:lpstr>
      <vt:lpstr>Arial</vt:lpstr>
      <vt:lpstr>Calibri</vt:lpstr>
      <vt:lpstr>Wingdings</vt:lpstr>
      <vt:lpstr>默认设计模板_2</vt:lpstr>
      <vt:lpstr>PowerPoint 演示文稿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  <vt:lpstr>渠系水量测控系统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zhangguohua</dc:creator>
  <cp:keywords/>
  <dc:description/>
  <cp:lastModifiedBy>zhangguohua</cp:lastModifiedBy>
  <cp:revision>715</cp:revision>
  <cp:lastPrinted>1601-01-01T00:00:00Z</cp:lastPrinted>
  <dcterms:created xsi:type="dcterms:W3CDTF">1601-01-01T00:00:00Z</dcterms:created>
  <dcterms:modified xsi:type="dcterms:W3CDTF">2017-11-24T05:14:17Z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2052-6.6.0.2877</vt:lpwstr>
  </property>
</Properties>
</file>